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338" r:id="rId4"/>
    <p:sldId id="339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260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292"/>
    <a:srgbClr val="0252DB"/>
    <a:srgbClr val="F5FAFF"/>
    <a:srgbClr val="9CB4E0"/>
    <a:srgbClr val="E5EEFF"/>
    <a:srgbClr val="E1E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E0B674-9F42-4EB5-8585-B94703B1916A}" v="25" dt="2023-10-10T06:00:59.9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Lee" userId="6ac1cb7c2eb84ed8" providerId="LiveId" clId="{A1E0B674-9F42-4EB5-8585-B94703B1916A}"/>
    <pc:docChg chg="undo custSel modSld modMainMaster">
      <pc:chgData name="Bruce Lee" userId="6ac1cb7c2eb84ed8" providerId="LiveId" clId="{A1E0B674-9F42-4EB5-8585-B94703B1916A}" dt="2023-10-10T06:00:59.912" v="138"/>
      <pc:docMkLst>
        <pc:docMk/>
      </pc:docMkLst>
      <pc:sldChg chg="addSp modSp mod chgLayout">
        <pc:chgData name="Bruce Lee" userId="6ac1cb7c2eb84ed8" providerId="LiveId" clId="{A1E0B674-9F42-4EB5-8585-B94703B1916A}" dt="2023-10-10T05:57:55.415" v="66" actId="700"/>
        <pc:sldMkLst>
          <pc:docMk/>
          <pc:sldMk cId="613705557" sldId="256"/>
        </pc:sldMkLst>
        <pc:spChg chg="add mod">
          <ac:chgData name="Bruce Lee" userId="6ac1cb7c2eb84ed8" providerId="LiveId" clId="{A1E0B674-9F42-4EB5-8585-B94703B1916A}" dt="2023-10-10T05:57:55.415" v="66" actId="700"/>
          <ac:spMkLst>
            <pc:docMk/>
            <pc:sldMk cId="613705557" sldId="256"/>
            <ac:spMk id="2" creationId="{E883FDB8-3B70-5C44-89C1-0BFB6F998354}"/>
          </ac:spMkLst>
        </pc:spChg>
        <pc:spChg chg="add mod">
          <ac:chgData name="Bruce Lee" userId="6ac1cb7c2eb84ed8" providerId="LiveId" clId="{A1E0B674-9F42-4EB5-8585-B94703B1916A}" dt="2023-10-10T05:57:55.415" v="66" actId="700"/>
          <ac:spMkLst>
            <pc:docMk/>
            <pc:sldMk cId="613705557" sldId="256"/>
            <ac:spMk id="3" creationId="{95A75C44-61A1-FEDC-806D-52B648C365B7}"/>
          </ac:spMkLst>
        </pc:spChg>
      </pc:sldChg>
      <pc:sldMasterChg chg="modSldLayout">
        <pc:chgData name="Bruce Lee" userId="6ac1cb7c2eb84ed8" providerId="LiveId" clId="{A1E0B674-9F42-4EB5-8585-B94703B1916A}" dt="2023-10-10T06:00:59.912" v="138"/>
        <pc:sldMasterMkLst>
          <pc:docMk/>
          <pc:sldMasterMk cId="3652104541" sldId="2147483648"/>
        </pc:sldMasterMkLst>
        <pc:sldLayoutChg chg="addSp delSp modSp mod">
          <pc:chgData name="Bruce Lee" userId="6ac1cb7c2eb84ed8" providerId="LiveId" clId="{A1E0B674-9F42-4EB5-8585-B94703B1916A}" dt="2023-10-10T06:00:14.408" v="96" actId="1076"/>
          <pc:sldLayoutMkLst>
            <pc:docMk/>
            <pc:sldMasterMk cId="3652104541" sldId="2147483648"/>
            <pc:sldLayoutMk cId="2291598616" sldId="2147483649"/>
          </pc:sldLayoutMkLst>
          <pc:spChg chg="add del">
            <ac:chgData name="Bruce Lee" userId="6ac1cb7c2eb84ed8" providerId="LiveId" clId="{A1E0B674-9F42-4EB5-8585-B94703B1916A}" dt="2023-10-10T05:54:42.829" v="3" actId="11529"/>
            <ac:spMkLst>
              <pc:docMk/>
              <pc:sldMasterMk cId="3652104541" sldId="2147483648"/>
              <pc:sldLayoutMk cId="2291598616" sldId="2147483649"/>
              <ac:spMk id="2" creationId="{253C25DD-E85B-FD4C-FD8E-27F18CC61ABD}"/>
            </ac:spMkLst>
          </pc:spChg>
          <pc:spChg chg="add mod">
            <ac:chgData name="Bruce Lee" userId="6ac1cb7c2eb84ed8" providerId="LiveId" clId="{A1E0B674-9F42-4EB5-8585-B94703B1916A}" dt="2023-10-10T05:56:04.431" v="40" actId="1076"/>
            <ac:spMkLst>
              <pc:docMk/>
              <pc:sldMasterMk cId="3652104541" sldId="2147483648"/>
              <pc:sldLayoutMk cId="2291598616" sldId="2147483649"/>
              <ac:spMk id="3" creationId="{A8D5CFA4-A0D4-1ADC-6425-168CB68454AF}"/>
            </ac:spMkLst>
          </pc:spChg>
          <pc:spChg chg="add mod">
            <ac:chgData name="Bruce Lee" userId="6ac1cb7c2eb84ed8" providerId="LiveId" clId="{A1E0B674-9F42-4EB5-8585-B94703B1916A}" dt="2023-10-10T05:58:20.014" v="67" actId="207"/>
            <ac:spMkLst>
              <pc:docMk/>
              <pc:sldMasterMk cId="3652104541" sldId="2147483648"/>
              <pc:sldLayoutMk cId="2291598616" sldId="2147483649"/>
              <ac:spMk id="5" creationId="{4F546535-D0BF-5E95-19B3-79993522904C}"/>
            </ac:spMkLst>
          </pc:spChg>
          <pc:spChg chg="mod">
            <ac:chgData name="Bruce Lee" userId="6ac1cb7c2eb84ed8" providerId="LiveId" clId="{A1E0B674-9F42-4EB5-8585-B94703B1916A}" dt="2023-10-10T05:58:49.643" v="87" actId="207"/>
            <ac:spMkLst>
              <pc:docMk/>
              <pc:sldMasterMk cId="3652104541" sldId="2147483648"/>
              <pc:sldLayoutMk cId="2291598616" sldId="2147483649"/>
              <ac:spMk id="16" creationId="{CB7200F9-70CB-A387-4957-7A7391BD0BBE}"/>
            </ac:spMkLst>
          </pc:spChg>
          <pc:spChg chg="mod">
            <ac:chgData name="Bruce Lee" userId="6ac1cb7c2eb84ed8" providerId="LiveId" clId="{A1E0B674-9F42-4EB5-8585-B94703B1916A}" dt="2023-10-10T05:58:49.643" v="87" actId="207"/>
            <ac:spMkLst>
              <pc:docMk/>
              <pc:sldMasterMk cId="3652104541" sldId="2147483648"/>
              <pc:sldLayoutMk cId="2291598616" sldId="2147483649"/>
              <ac:spMk id="17" creationId="{630CE781-E64C-19CE-80C4-A3EB1883F7AD}"/>
            </ac:spMkLst>
          </pc:spChg>
          <pc:spChg chg="del mod">
            <ac:chgData name="Bruce Lee" userId="6ac1cb7c2eb84ed8" providerId="LiveId" clId="{A1E0B674-9F42-4EB5-8585-B94703B1916A}" dt="2023-10-10T05:55:57.033" v="38" actId="478"/>
            <ac:spMkLst>
              <pc:docMk/>
              <pc:sldMasterMk cId="3652104541" sldId="2147483648"/>
              <pc:sldLayoutMk cId="2291598616" sldId="2147483649"/>
              <ac:spMk id="19" creationId="{370EE61F-D2B1-FB9A-EAD4-29B2B69FB955}"/>
            </ac:spMkLst>
          </pc:spChg>
          <pc:spChg chg="del">
            <ac:chgData name="Bruce Lee" userId="6ac1cb7c2eb84ed8" providerId="LiveId" clId="{A1E0B674-9F42-4EB5-8585-B94703B1916A}" dt="2023-10-10T05:56:49.714" v="53" actId="478"/>
            <ac:spMkLst>
              <pc:docMk/>
              <pc:sldMasterMk cId="3652104541" sldId="2147483648"/>
              <pc:sldLayoutMk cId="2291598616" sldId="2147483649"/>
              <ac:spMk id="20" creationId="{69EA23D9-EF28-ED4A-A098-B666AD87C9D5}"/>
            </ac:spMkLst>
          </pc:spChg>
          <pc:picChg chg="mod">
            <ac:chgData name="Bruce Lee" userId="6ac1cb7c2eb84ed8" providerId="LiveId" clId="{A1E0B674-9F42-4EB5-8585-B94703B1916A}" dt="2023-10-10T05:58:38.983" v="86" actId="1036"/>
            <ac:picMkLst>
              <pc:docMk/>
              <pc:sldMasterMk cId="3652104541" sldId="2147483648"/>
              <pc:sldLayoutMk cId="2291598616" sldId="2147483649"/>
              <ac:picMk id="4" creationId="{21E0CB28-75F7-0187-1B6C-B0EDB64BD486}"/>
            </ac:picMkLst>
          </pc:picChg>
          <pc:picChg chg="add mod">
            <ac:chgData name="Bruce Lee" userId="6ac1cb7c2eb84ed8" providerId="LiveId" clId="{A1E0B674-9F42-4EB5-8585-B94703B1916A}" dt="2023-10-10T06:00:14.408" v="96" actId="1076"/>
            <ac:picMkLst>
              <pc:docMk/>
              <pc:sldMasterMk cId="3652104541" sldId="2147483648"/>
              <pc:sldLayoutMk cId="2291598616" sldId="2147483649"/>
              <ac:picMk id="7" creationId="{D3F431A5-493A-1AB6-F11C-89A981D936E1}"/>
            </ac:picMkLst>
          </pc:picChg>
          <pc:picChg chg="del">
            <ac:chgData name="Bruce Lee" userId="6ac1cb7c2eb84ed8" providerId="LiveId" clId="{A1E0B674-9F42-4EB5-8585-B94703B1916A}" dt="2023-10-10T05:58:59.256" v="88" actId="478"/>
            <ac:picMkLst>
              <pc:docMk/>
              <pc:sldMasterMk cId="3652104541" sldId="2147483648"/>
              <pc:sldLayoutMk cId="2291598616" sldId="2147483649"/>
              <ac:picMk id="14" creationId="{79F2B995-5742-A8DD-8A0A-F7D3C31D8421}"/>
            </ac:picMkLst>
          </pc:picChg>
          <pc:picChg chg="del">
            <ac:chgData name="Bruce Lee" userId="6ac1cb7c2eb84ed8" providerId="LiveId" clId="{A1E0B674-9F42-4EB5-8585-B94703B1916A}" dt="2023-10-10T05:58:59.256" v="88" actId="478"/>
            <ac:picMkLst>
              <pc:docMk/>
              <pc:sldMasterMk cId="3652104541" sldId="2147483648"/>
              <pc:sldLayoutMk cId="2291598616" sldId="2147483649"/>
              <ac:picMk id="15" creationId="{26318B1F-5A9F-D1CA-CB3C-9ABA4AFDD86B}"/>
            </ac:picMkLst>
          </pc:picChg>
        </pc:sldLayoutChg>
        <pc:sldLayoutChg chg="addSp modSp">
          <pc:chgData name="Bruce Lee" userId="6ac1cb7c2eb84ed8" providerId="LiveId" clId="{A1E0B674-9F42-4EB5-8585-B94703B1916A}" dt="2023-10-10T06:00:16.599" v="97"/>
          <pc:sldLayoutMkLst>
            <pc:docMk/>
            <pc:sldMasterMk cId="3652104541" sldId="2147483648"/>
            <pc:sldLayoutMk cId="1045921380" sldId="2147483650"/>
          </pc:sldLayoutMkLst>
          <pc:picChg chg="add mod">
            <ac:chgData name="Bruce Lee" userId="6ac1cb7c2eb84ed8" providerId="LiveId" clId="{A1E0B674-9F42-4EB5-8585-B94703B1916A}" dt="2023-10-10T06:00:16.599" v="97"/>
            <ac:picMkLst>
              <pc:docMk/>
              <pc:sldMasterMk cId="3652104541" sldId="2147483648"/>
              <pc:sldLayoutMk cId="1045921380" sldId="2147483650"/>
              <ac:picMk id="3" creationId="{9B5F885F-7E21-0EE0-EA22-48C1CA9FAEC7}"/>
            </ac:picMkLst>
          </pc:picChg>
        </pc:sldLayoutChg>
        <pc:sldLayoutChg chg="addSp modSp">
          <pc:chgData name="Bruce Lee" userId="6ac1cb7c2eb84ed8" providerId="LiveId" clId="{A1E0B674-9F42-4EB5-8585-B94703B1916A}" dt="2023-10-10T06:00:59.912" v="138"/>
          <pc:sldLayoutMkLst>
            <pc:docMk/>
            <pc:sldMasterMk cId="3652104541" sldId="2147483648"/>
            <pc:sldLayoutMk cId="3474283939" sldId="2147483651"/>
          </pc:sldLayoutMkLst>
          <pc:picChg chg="add mod">
            <ac:chgData name="Bruce Lee" userId="6ac1cb7c2eb84ed8" providerId="LiveId" clId="{A1E0B674-9F42-4EB5-8585-B94703B1916A}" dt="2023-10-10T06:00:59.912" v="138"/>
            <ac:picMkLst>
              <pc:docMk/>
              <pc:sldMasterMk cId="3652104541" sldId="2147483648"/>
              <pc:sldLayoutMk cId="3474283939" sldId="2147483651"/>
              <ac:picMk id="2" creationId="{42350A07-5360-6017-1693-D268A15DB996}"/>
            </ac:picMkLst>
          </pc:picChg>
        </pc:sldLayoutChg>
        <pc:sldLayoutChg chg="addSp modSp mod">
          <pc:chgData name="Bruce Lee" userId="6ac1cb7c2eb84ed8" providerId="LiveId" clId="{A1E0B674-9F42-4EB5-8585-B94703B1916A}" dt="2023-10-10T06:00:49.185" v="136" actId="1036"/>
          <pc:sldLayoutMkLst>
            <pc:docMk/>
            <pc:sldMasterMk cId="3652104541" sldId="2147483648"/>
            <pc:sldLayoutMk cId="1463316930" sldId="2147483652"/>
          </pc:sldLayoutMkLst>
          <pc:picChg chg="add mod">
            <ac:chgData name="Bruce Lee" userId="6ac1cb7c2eb84ed8" providerId="LiveId" clId="{A1E0B674-9F42-4EB5-8585-B94703B1916A}" dt="2023-10-10T06:00:49.185" v="136" actId="1036"/>
            <ac:picMkLst>
              <pc:docMk/>
              <pc:sldMasterMk cId="3652104541" sldId="2147483648"/>
              <pc:sldLayoutMk cId="1463316930" sldId="2147483652"/>
              <ac:picMk id="2" creationId="{5EBBD45A-F940-7C13-C6F0-B34CCA448F7C}"/>
            </ac:picMkLst>
          </pc:picChg>
        </pc:sldLayoutChg>
        <pc:sldLayoutChg chg="addSp modSp">
          <pc:chgData name="Bruce Lee" userId="6ac1cb7c2eb84ed8" providerId="LiveId" clId="{A1E0B674-9F42-4EB5-8585-B94703B1916A}" dt="2023-10-10T06:00:55.878" v="137"/>
          <pc:sldLayoutMkLst>
            <pc:docMk/>
            <pc:sldMasterMk cId="3652104541" sldId="2147483648"/>
            <pc:sldLayoutMk cId="2583919288" sldId="2147483660"/>
          </pc:sldLayoutMkLst>
          <pc:picChg chg="add mod">
            <ac:chgData name="Bruce Lee" userId="6ac1cb7c2eb84ed8" providerId="LiveId" clId="{A1E0B674-9F42-4EB5-8585-B94703B1916A}" dt="2023-10-10T06:00:55.878" v="137"/>
            <ac:picMkLst>
              <pc:docMk/>
              <pc:sldMasterMk cId="3652104541" sldId="2147483648"/>
              <pc:sldLayoutMk cId="2583919288" sldId="2147483660"/>
              <ac:picMk id="5" creationId="{DFE70204-39BF-CEBA-9048-B0AA7BFFADE4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2D57-48A0-9004-7C2CB7ADB90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D57-48A0-9004-7C2CB7ADB90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2D57-48A0-9004-7C2CB7ADB90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2D57-48A0-9004-7C2CB7ADB90F}"/>
              </c:ext>
            </c:extLst>
          </c:dPt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D57-48A0-9004-7C2CB7ADB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  <a:endParaRPr lang="zh-CN"/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  <a:endParaRPr lang="zh-CN"/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B5A9-44C0-A3F4-149AF03898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5A9-44C0-A3F4-149AF03898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B5A9-44C0-A3F4-149AF03898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B5A9-44C0-A3F4-149AF0389870}"/>
              </c:ext>
            </c:extLst>
          </c:dPt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5A9-44C0-A3F4-149AF03898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830-4C67-8249-481D17610159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830-4C67-8249-481D17610159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830-4C67-8249-481D17610159}"/>
            </c:ext>
          </c:extLst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830-4C67-8249-481D176101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  <a:endParaRPr lang="zh-CN"/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  <a:endParaRPr lang="zh-CN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BBC84-936B-47A0-BD73-75C7A0CDC883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30248-2BE4-49B0-BAAD-53AAF8677B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500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1E0CB28-75F7-0187-1B6C-B0EDB64BD4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239"/>
            <a:ext cx="12192000" cy="68580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CB7200F9-70CB-A387-4957-7A7391BD0BBE}"/>
              </a:ext>
            </a:extLst>
          </p:cNvPr>
          <p:cNvSpPr txBox="1"/>
          <p:nvPr userDrawn="1"/>
        </p:nvSpPr>
        <p:spPr>
          <a:xfrm>
            <a:off x="545768" y="6315199"/>
            <a:ext cx="380122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2023 Duton&amp;Juncoax All rights reserved.</a:t>
            </a:r>
            <a:endParaRPr lang="zh-CN" altLang="en-US" sz="2000" dirty="0">
              <a:solidFill>
                <a:srgbClr val="066292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30CE781-E64C-19CE-80C4-A3EB1883F7AD}"/>
              </a:ext>
            </a:extLst>
          </p:cNvPr>
          <p:cNvSpPr txBox="1"/>
          <p:nvPr userDrawn="1"/>
        </p:nvSpPr>
        <p:spPr>
          <a:xfrm>
            <a:off x="10882502" y="6304003"/>
            <a:ext cx="1272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www.dutontech.com</a:t>
            </a:r>
          </a:p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www.juncoax.com</a:t>
            </a:r>
            <a:endParaRPr lang="zh-CN" altLang="en-US" sz="2000" dirty="0">
              <a:solidFill>
                <a:srgbClr val="066292"/>
              </a:solidFill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8D5CFA4-A0D4-1ADC-6425-168CB68454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67083" y="2405712"/>
            <a:ext cx="7041092" cy="1023288"/>
          </a:xfrm>
        </p:spPr>
        <p:txBody>
          <a:bodyPr>
            <a:noAutofit/>
          </a:bodyPr>
          <a:lstStyle>
            <a:lvl1pPr marL="0" indent="0" algn="ctr">
              <a:buNone/>
              <a:defRPr sz="6600">
                <a:solidFill>
                  <a:srgbClr val="0252DB"/>
                </a:solidFill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zh-CN" altLang="en-US" dirty="0"/>
              <a:t>单击此处编辑标题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id="{4F546535-D0BF-5E95-19B3-7999352290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5349" y="3653488"/>
            <a:ext cx="5215751" cy="562912"/>
          </a:xfrm>
        </p:spPr>
        <p:txBody>
          <a:bodyPr>
            <a:noAutofit/>
          </a:bodyPr>
          <a:lstStyle>
            <a:lvl1pPr marL="0" indent="0" algn="ctr">
              <a:buNone/>
              <a:defRPr sz="3600">
                <a:solidFill>
                  <a:srgbClr val="066292"/>
                </a:solidFill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b="0" dirty="0">
                <a:solidFill>
                  <a:srgbClr val="066292"/>
                </a:solidFill>
              </a:rPr>
              <a:t>单击此处编辑副标题样式</a:t>
            </a:r>
          </a:p>
        </p:txBody>
      </p:sp>
      <p:pic>
        <p:nvPicPr>
          <p:cNvPr id="7" name="图形 6">
            <a:extLst>
              <a:ext uri="{FF2B5EF4-FFF2-40B4-BE49-F238E27FC236}">
                <a16:creationId xmlns:a16="http://schemas.microsoft.com/office/drawing/2014/main" id="{D3F431A5-493A-1AB6-F11C-89A981D936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3267" y="114070"/>
            <a:ext cx="1923519" cy="39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598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DA16E2-49FD-0DEE-58A2-E5E73051D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3646744-B935-61FF-795E-A07398AD74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66DD384-5DFA-8F8C-6B55-AEA36E841E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20A9A9-FBEA-8885-D2AA-EA53702AE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4D6C-740F-4678-865A-88175CE5F5C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14DB6E-86DE-C9A3-AB4A-54AFD2AF7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B92AD1E-39F6-C2F6-E08E-20077ABA4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4D6-A0BA-42EE-B7CC-84B0CC15F8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835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B0309A-6FA6-D187-8801-35129594A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2DC8750-2AB3-477A-AE31-79011772D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C5BA29-331A-7F6D-71EC-BB5D1109C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4D6C-740F-4678-865A-88175CE5F5C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AB45BCF-B427-846F-B055-8E0D458EE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A14402-02CD-86D0-75F9-6C9532E11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4D6-A0BA-42EE-B7CC-84B0CC15F8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31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140BE7F-31F0-7F9B-08DF-EB94EE3783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3EDB863-5FC9-A462-D445-73699E7742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B3035B2-B0D0-C427-D3C1-D4B53347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4D6C-740F-4678-865A-88175CE5F5C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172BEF-26CC-C6D9-E59A-F29F10F5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94578B-6CF6-65E3-B33E-5E6474B0C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4D6-A0BA-42EE-B7CC-84B0CC15F8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16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5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81"/>
            </a:lvl1pPr>
            <a:lvl2pPr marL="453554" indent="0" algn="ctr">
              <a:buNone/>
              <a:defRPr sz="1984"/>
            </a:lvl2pPr>
            <a:lvl3pPr marL="907108" indent="0" algn="ctr">
              <a:buNone/>
              <a:defRPr sz="1786"/>
            </a:lvl3pPr>
            <a:lvl4pPr marL="1360661" indent="0" algn="ctr">
              <a:buNone/>
              <a:defRPr sz="1587"/>
            </a:lvl4pPr>
            <a:lvl5pPr marL="1814215" indent="0" algn="ctr">
              <a:buNone/>
              <a:defRPr sz="1587"/>
            </a:lvl5pPr>
            <a:lvl6pPr marL="2267769" indent="0" algn="ctr">
              <a:buNone/>
              <a:defRPr sz="1587"/>
            </a:lvl6pPr>
            <a:lvl7pPr marL="2721323" indent="0" algn="ctr">
              <a:buNone/>
              <a:defRPr sz="1587"/>
            </a:lvl7pPr>
            <a:lvl8pPr marL="3174877" indent="0" algn="ctr">
              <a:buNone/>
              <a:defRPr sz="1587"/>
            </a:lvl8pPr>
            <a:lvl9pPr marL="3628431" indent="0" algn="ctr">
              <a:buNone/>
              <a:defRPr sz="1587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  <a:t>2023/10/10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552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49B3431-2C20-9A7F-281D-BDF1C67173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CEC6D0A8-2D28-080C-8C85-832398AE63D7}"/>
              </a:ext>
            </a:extLst>
          </p:cNvPr>
          <p:cNvSpPr txBox="1"/>
          <p:nvPr userDrawn="1"/>
        </p:nvSpPr>
        <p:spPr>
          <a:xfrm>
            <a:off x="545768" y="6315199"/>
            <a:ext cx="380122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2023 Duton&amp;Juncoax All rights reserved.</a:t>
            </a:r>
            <a:endParaRPr lang="zh-CN" altLang="en-US" sz="2000" dirty="0">
              <a:solidFill>
                <a:srgbClr val="066292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F3A22C3-A3B7-090F-CB50-9FCDAEE1CC39}"/>
              </a:ext>
            </a:extLst>
          </p:cNvPr>
          <p:cNvSpPr txBox="1"/>
          <p:nvPr userDrawn="1"/>
        </p:nvSpPr>
        <p:spPr>
          <a:xfrm>
            <a:off x="10882502" y="6304003"/>
            <a:ext cx="1272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www.dutontech.com</a:t>
            </a:r>
          </a:p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www.juncoax.com</a:t>
            </a:r>
            <a:endParaRPr lang="zh-CN" altLang="en-US" sz="2000" dirty="0">
              <a:solidFill>
                <a:srgbClr val="066292"/>
              </a:solidFill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97D8F08-3D51-2C19-70AF-5170776ECC1D}"/>
              </a:ext>
            </a:extLst>
          </p:cNvPr>
          <p:cNvCxnSpPr/>
          <p:nvPr userDrawn="1"/>
        </p:nvCxnSpPr>
        <p:spPr>
          <a:xfrm>
            <a:off x="3081612" y="1238162"/>
            <a:ext cx="0" cy="370725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94578FB0-A0A9-856C-4C17-3541F8443968}"/>
              </a:ext>
            </a:extLst>
          </p:cNvPr>
          <p:cNvSpPr txBox="1"/>
          <p:nvPr userDrawn="1"/>
        </p:nvSpPr>
        <p:spPr>
          <a:xfrm>
            <a:off x="1858056" y="1245953"/>
            <a:ext cx="1019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52DB"/>
                </a:solidFill>
              </a:rPr>
              <a:t>目录</a:t>
            </a:r>
          </a:p>
        </p:txBody>
      </p:sp>
      <p:pic>
        <p:nvPicPr>
          <p:cNvPr id="21" name="图形 20" descr="列表 轮廓">
            <a:extLst>
              <a:ext uri="{FF2B5EF4-FFF2-40B4-BE49-F238E27FC236}">
                <a16:creationId xmlns:a16="http://schemas.microsoft.com/office/drawing/2014/main" id="{0501DDD5-CACD-2553-EA2E-A0BE3CD90EC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80310" y="4945420"/>
            <a:ext cx="602603" cy="602603"/>
          </a:xfrm>
          <a:prstGeom prst="rect">
            <a:avLst/>
          </a:prstGeom>
        </p:spPr>
      </p:pic>
      <p:pic>
        <p:nvPicPr>
          <p:cNvPr id="3" name="图形 2">
            <a:extLst>
              <a:ext uri="{FF2B5EF4-FFF2-40B4-BE49-F238E27FC236}">
                <a16:creationId xmlns:a16="http://schemas.microsoft.com/office/drawing/2014/main" id="{9B5F885F-7E21-0EE0-EA22-48C1CA9FAEC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3267" y="114070"/>
            <a:ext cx="1923519" cy="39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92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438B06D1-82BD-E730-7F74-92417842FE8D}"/>
              </a:ext>
            </a:extLst>
          </p:cNvPr>
          <p:cNvSpPr txBox="1"/>
          <p:nvPr userDrawn="1"/>
        </p:nvSpPr>
        <p:spPr>
          <a:xfrm>
            <a:off x="171118" y="6492999"/>
            <a:ext cx="380122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2023 Duton&amp;Juncoax All rights reserved.</a:t>
            </a:r>
            <a:endParaRPr lang="zh-CN" altLang="en-US" sz="2000" dirty="0">
              <a:solidFill>
                <a:srgbClr val="066292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88B5D26-5A4D-1480-9352-A212F22A703C}"/>
              </a:ext>
            </a:extLst>
          </p:cNvPr>
          <p:cNvSpPr txBox="1"/>
          <p:nvPr userDrawn="1"/>
        </p:nvSpPr>
        <p:spPr>
          <a:xfrm>
            <a:off x="10787252" y="6481803"/>
            <a:ext cx="1272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www.dutontech.com</a:t>
            </a:r>
          </a:p>
          <a:p>
            <a:r>
              <a:rPr kumimoji="1" lang="en-US" altLang="zh-CN" sz="900" dirty="0">
                <a:solidFill>
                  <a:srgbClr val="066292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www.juncoax.com</a:t>
            </a:r>
            <a:endParaRPr lang="zh-CN" altLang="en-US" sz="2000" dirty="0">
              <a:solidFill>
                <a:srgbClr val="066292"/>
              </a:solidFill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BA1E4BD-515C-5B22-ECE7-AF0A4B6D29AF}"/>
              </a:ext>
            </a:extLst>
          </p:cNvPr>
          <p:cNvCxnSpPr>
            <a:cxnSpLocks/>
          </p:cNvCxnSpPr>
          <p:nvPr userDrawn="1"/>
        </p:nvCxnSpPr>
        <p:spPr>
          <a:xfrm>
            <a:off x="336550" y="698500"/>
            <a:ext cx="11518900" cy="0"/>
          </a:xfrm>
          <a:prstGeom prst="line">
            <a:avLst/>
          </a:prstGeom>
          <a:ln>
            <a:solidFill>
              <a:srgbClr val="0252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1C27A9F0-A4D6-52E8-26DE-F3EA35CBFC02}"/>
              </a:ext>
            </a:extLst>
          </p:cNvPr>
          <p:cNvSpPr/>
          <p:nvPr userDrawn="1"/>
        </p:nvSpPr>
        <p:spPr>
          <a:xfrm>
            <a:off x="8343900" y="318529"/>
            <a:ext cx="3513132" cy="351913"/>
          </a:xfrm>
          <a:custGeom>
            <a:avLst/>
            <a:gdLst>
              <a:gd name="connsiteX0" fmla="*/ 226372 w 3513132"/>
              <a:gd name="connsiteY0" fmla="*/ 0 h 351913"/>
              <a:gd name="connsiteX1" fmla="*/ 3513132 w 3513132"/>
              <a:gd name="connsiteY1" fmla="*/ 0 h 351913"/>
              <a:gd name="connsiteX2" fmla="*/ 3286760 w 3513132"/>
              <a:gd name="connsiteY2" fmla="*/ 351913 h 351913"/>
              <a:gd name="connsiteX3" fmla="*/ 0 w 3513132"/>
              <a:gd name="connsiteY3" fmla="*/ 351913 h 351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132" h="351913">
                <a:moveTo>
                  <a:pt x="226372" y="0"/>
                </a:moveTo>
                <a:lnTo>
                  <a:pt x="3513132" y="0"/>
                </a:lnTo>
                <a:lnTo>
                  <a:pt x="3286760" y="351913"/>
                </a:lnTo>
                <a:lnTo>
                  <a:pt x="0" y="351913"/>
                </a:lnTo>
                <a:close/>
              </a:path>
            </a:pathLst>
          </a:custGeom>
          <a:solidFill>
            <a:srgbClr val="0252D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32770822-1AEA-C1C2-B683-FF4ED83B0F5C}"/>
              </a:ext>
            </a:extLst>
          </p:cNvPr>
          <p:cNvCxnSpPr>
            <a:cxnSpLocks/>
          </p:cNvCxnSpPr>
          <p:nvPr userDrawn="1"/>
        </p:nvCxnSpPr>
        <p:spPr>
          <a:xfrm flipH="1">
            <a:off x="8305800" y="318529"/>
            <a:ext cx="226372" cy="351913"/>
          </a:xfrm>
          <a:prstGeom prst="line">
            <a:avLst/>
          </a:prstGeom>
          <a:ln w="12700">
            <a:solidFill>
              <a:srgbClr val="0252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形 1">
            <a:extLst>
              <a:ext uri="{FF2B5EF4-FFF2-40B4-BE49-F238E27FC236}">
                <a16:creationId xmlns:a16="http://schemas.microsoft.com/office/drawing/2014/main" id="{5EBBD45A-F940-7C13-C6F0-B34CCA448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3130" y="355600"/>
            <a:ext cx="1361886" cy="28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1">
            <a:extLst>
              <a:ext uri="{FF2B5EF4-FFF2-40B4-BE49-F238E27FC236}">
                <a16:creationId xmlns:a16="http://schemas.microsoft.com/office/drawing/2014/main" id="{42350A07-5360-6017-1693-D268A15DB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267" y="114070"/>
            <a:ext cx="1923519" cy="39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283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49B3431-2C20-9A7F-281D-BDF1C67173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19BD128-893E-B7F0-3AA6-009EFC13E02F}"/>
              </a:ext>
            </a:extLst>
          </p:cNvPr>
          <p:cNvSpPr txBox="1"/>
          <p:nvPr userDrawn="1"/>
        </p:nvSpPr>
        <p:spPr>
          <a:xfrm>
            <a:off x="2206353" y="2979980"/>
            <a:ext cx="5489803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5400" dirty="0">
                <a:solidFill>
                  <a:srgbClr val="0252DB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0634A8A-E0A9-FCFF-EE02-426BB71E6C8E}"/>
              </a:ext>
            </a:extLst>
          </p:cNvPr>
          <p:cNvSpPr txBox="1"/>
          <p:nvPr userDrawn="1"/>
        </p:nvSpPr>
        <p:spPr>
          <a:xfrm>
            <a:off x="2206353" y="4309818"/>
            <a:ext cx="2962547" cy="5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1000" dirty="0">
                <a:solidFill>
                  <a:srgbClr val="0252DB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Duton&amp;Juncoax. All rights reserved.</a:t>
            </a:r>
          </a:p>
          <a:p>
            <a:pPr>
              <a:lnSpc>
                <a:spcPts val="800"/>
              </a:lnSpc>
            </a:pPr>
            <a:r>
              <a:rPr kumimoji="1" lang="en-US" altLang="zh-CN" sz="1000" dirty="0">
                <a:solidFill>
                  <a:srgbClr val="0252DB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Tel:+86-021-69760391  0513-89556888</a:t>
            </a:r>
          </a:p>
          <a:p>
            <a:pPr>
              <a:lnSpc>
                <a:spcPts val="700"/>
              </a:lnSpc>
            </a:pPr>
            <a:r>
              <a:rPr kumimoji="1" lang="en-US" altLang="zh-CN" sz="1000" dirty="0">
                <a:solidFill>
                  <a:srgbClr val="0252DB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sales@juncoax.com </a:t>
            </a:r>
          </a:p>
          <a:p>
            <a:pPr>
              <a:lnSpc>
                <a:spcPts val="700"/>
              </a:lnSpc>
            </a:pPr>
            <a:r>
              <a:rPr kumimoji="1" lang="en-US" altLang="zh-CN" sz="1000" dirty="0">
                <a:solidFill>
                  <a:srgbClr val="0252DB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Http: //www.juncoax.com</a:t>
            </a:r>
          </a:p>
          <a:p>
            <a:pPr>
              <a:lnSpc>
                <a:spcPts val="700"/>
              </a:lnSpc>
            </a:pPr>
            <a:r>
              <a:rPr kumimoji="1" lang="en-US" altLang="zh-CN" sz="1000" dirty="0">
                <a:solidFill>
                  <a:srgbClr val="0252DB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Http: //www.dutontech.com</a:t>
            </a:r>
          </a:p>
        </p:txBody>
      </p:sp>
      <p:pic>
        <p:nvPicPr>
          <p:cNvPr id="5" name="图形 4">
            <a:extLst>
              <a:ext uri="{FF2B5EF4-FFF2-40B4-BE49-F238E27FC236}">
                <a16:creationId xmlns:a16="http://schemas.microsoft.com/office/drawing/2014/main" id="{DFE70204-39BF-CEBA-9048-B0AA7BFFAD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3267" y="114070"/>
            <a:ext cx="1923519" cy="39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91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017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6ED913-3F76-B074-D892-50AC77509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7BA8C75-2FB4-9F1E-59B3-063158200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4D6C-740F-4678-865A-88175CE5F5C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5F1136A-7955-9861-182C-F2F203D0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F6057FA-1669-F2CF-0C36-BCCB3A7AC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4D6-A0BA-42EE-B7CC-84B0CC15F8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95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8C8B84C-D375-D28D-1C00-2DCF33C83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4D6C-740F-4678-865A-88175CE5F5C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D42DF9B-C48A-2E9A-6F62-82B5395B6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FFBAABF-3ECB-22AA-E701-386CF1940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4D6-A0BA-42EE-B7CC-84B0CC15F8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330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AC470D-C4F7-5080-249B-0B38B3945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5A2358-1A5E-3DFD-7E3C-1CEBA3DD5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8ADC5AE-712E-06A0-0538-3D69025C7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FAFEE3-7C7F-E0F3-2BE2-F0FCBBB80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4D6C-740F-4678-865A-88175CE5F5C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2A59221-8D5E-96B9-8EB9-82BF9A30E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B270FDB-7B4C-031B-339E-5BFDBA227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4D6-A0BA-42EE-B7CC-84B0CC15F8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661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5C22E35-8BC9-5BC2-BC1B-ACAA36061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117F4CF-F683-2D7D-141E-C589E3B74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EAA018-6396-5B1E-2CDD-3E05EBB79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54D6C-740F-4678-865A-88175CE5F5C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DC8835-7282-7697-6A22-ECEA7A4B5C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2DA992-54F4-535B-88F2-2F1CC16CC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484D6-A0BA-42EE-B7CC-84B0CC15F8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104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E883FDB8-3B70-5C44-89C1-0BFB6F9983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5A75C44-61A1-FEDC-806D-52B648C365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3705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57950" y="996950"/>
            <a:ext cx="2460305" cy="2505164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1" name="文本框 10"/>
          <p:cNvSpPr txBox="1"/>
          <p:nvPr/>
        </p:nvSpPr>
        <p:spPr>
          <a:xfrm>
            <a:off x="1118005" y="1800654"/>
            <a:ext cx="4597644" cy="340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在微波同轴电缆、射频探针、微波器件拥有独到的生产工艺、对微波材料应用上具有深厚认识。团队拥有多年丰富的行业研发、生产及应用经验，致力于打造国际一流，质量稳定可靠的微波探测互连产品，为国内外的军工及民品企业服务。 </a:t>
            </a:r>
          </a:p>
        </p:txBody>
      </p:sp>
      <p:sp>
        <p:nvSpPr>
          <p:cNvPr id="9" name="矩形 8"/>
          <p:cNvSpPr/>
          <p:nvPr/>
        </p:nvSpPr>
        <p:spPr>
          <a:xfrm>
            <a:off x="9264328" y="996950"/>
            <a:ext cx="2417286" cy="2505164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8" name="矩形 7"/>
          <p:cNvSpPr/>
          <p:nvPr/>
        </p:nvSpPr>
        <p:spPr>
          <a:xfrm>
            <a:off x="6457950" y="3768230"/>
            <a:ext cx="2460305" cy="2505164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0" name="矩形 9"/>
          <p:cNvSpPr/>
          <p:nvPr/>
        </p:nvSpPr>
        <p:spPr>
          <a:xfrm>
            <a:off x="9264328" y="3768230"/>
            <a:ext cx="2417286" cy="2505164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2" name="文本框 11"/>
          <p:cNvSpPr txBox="1"/>
          <p:nvPr/>
        </p:nvSpPr>
        <p:spPr>
          <a:xfrm>
            <a:off x="7255322" y="1839548"/>
            <a:ext cx="110867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965317" y="1839548"/>
            <a:ext cx="110867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55322" y="4634921"/>
            <a:ext cx="110867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965317" y="4634921"/>
            <a:ext cx="110867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16D40F5-DF6D-CA24-CCB3-410652017490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3675" y="1168400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3" name="文本框 12"/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9827" y="1727540"/>
            <a:ext cx="4597644" cy="340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在微波同轴电缆、射频探针、微波器件拥有独到的生产工艺、对微波材料应用上具有深厚认识。团队拥有多年丰富的行业研发、生产及应用经验，致力于打造国际一流，质量稳定可靠的微波探测互连产品，为国内外的军工及民品企业服务。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648777" y="1587103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002287" y="1168400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8" name="文本框 17"/>
          <p:cNvSpPr txBox="1"/>
          <p:nvPr/>
        </p:nvSpPr>
        <p:spPr>
          <a:xfrm>
            <a:off x="10267388" y="1587103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97184" y="1168400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20" name="文本框 19"/>
          <p:cNvSpPr txBox="1"/>
          <p:nvPr/>
        </p:nvSpPr>
        <p:spPr>
          <a:xfrm>
            <a:off x="8462285" y="1587103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83675" y="4698468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22" name="文本框 21"/>
          <p:cNvSpPr txBox="1"/>
          <p:nvPr/>
        </p:nvSpPr>
        <p:spPr>
          <a:xfrm>
            <a:off x="6648777" y="5117171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002287" y="4698468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24" name="文本框 23"/>
          <p:cNvSpPr txBox="1"/>
          <p:nvPr/>
        </p:nvSpPr>
        <p:spPr>
          <a:xfrm>
            <a:off x="10267388" y="5117171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197184" y="4698468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26" name="文本框 25"/>
          <p:cNvSpPr txBox="1"/>
          <p:nvPr/>
        </p:nvSpPr>
        <p:spPr>
          <a:xfrm>
            <a:off x="8462285" y="5117171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83675" y="2945451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28" name="文本框 27"/>
          <p:cNvSpPr txBox="1"/>
          <p:nvPr/>
        </p:nvSpPr>
        <p:spPr>
          <a:xfrm>
            <a:off x="6648777" y="3364155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002287" y="2945451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30" name="文本框 29"/>
          <p:cNvSpPr txBox="1"/>
          <p:nvPr/>
        </p:nvSpPr>
        <p:spPr>
          <a:xfrm>
            <a:off x="10267388" y="3364155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97184" y="2945451"/>
            <a:ext cx="1617325" cy="15558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32" name="文本框 31"/>
          <p:cNvSpPr txBox="1"/>
          <p:nvPr/>
        </p:nvSpPr>
        <p:spPr>
          <a:xfrm>
            <a:off x="8462285" y="3364155"/>
            <a:ext cx="110280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23088" y="476661"/>
            <a:ext cx="11145826" cy="5904683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3" name="文本框 2"/>
          <p:cNvSpPr txBox="1"/>
          <p:nvPr/>
        </p:nvSpPr>
        <p:spPr>
          <a:xfrm>
            <a:off x="1450878" y="1566405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8530" y="0"/>
            <a:ext cx="12094941" cy="6858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3" name="文本框 2"/>
          <p:cNvSpPr txBox="1"/>
          <p:nvPr/>
        </p:nvSpPr>
        <p:spPr>
          <a:xfrm>
            <a:off x="1450878" y="1566405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848796855"/>
              </p:ext>
            </p:extLst>
          </p:nvPr>
        </p:nvGraphicFramePr>
        <p:xfrm>
          <a:off x="6904940" y="1610445"/>
          <a:ext cx="3819625" cy="3000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矩形 9"/>
          <p:cNvSpPr/>
          <p:nvPr/>
        </p:nvSpPr>
        <p:spPr>
          <a:xfrm>
            <a:off x="1145099" y="1739822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1378" y="172371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11667" y="2047506"/>
            <a:ext cx="2621757" cy="1042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2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011666" y="1739822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45099" y="3634193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11667" y="3941877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11666" y="3634193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F5A97A9-3A1A-CA86-4002-F129FF4899EC}"/>
              </a:ext>
            </a:extLst>
          </p:cNvPr>
          <p:cNvSpPr txBox="1"/>
          <p:nvPr/>
        </p:nvSpPr>
        <p:spPr>
          <a:xfrm>
            <a:off x="1145099" y="4010870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462D025-E8A9-5AA2-4D5A-B03737BDAD83}"/>
              </a:ext>
            </a:extLst>
          </p:cNvPr>
          <p:cNvSpPr txBox="1"/>
          <p:nvPr/>
        </p:nvSpPr>
        <p:spPr>
          <a:xfrm>
            <a:off x="1160286" y="2061359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180577832"/>
              </p:ext>
            </p:extLst>
          </p:nvPr>
        </p:nvGraphicFramePr>
        <p:xfrm>
          <a:off x="4128440" y="1539249"/>
          <a:ext cx="3476105" cy="3305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文本框 32"/>
          <p:cNvSpPr txBox="1"/>
          <p:nvPr/>
        </p:nvSpPr>
        <p:spPr>
          <a:xfrm>
            <a:off x="439157" y="151034"/>
            <a:ext cx="4617841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65483" y="679384"/>
            <a:ext cx="1167241" cy="262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323"/>
              </a:lnSpc>
            </a:pPr>
            <a:r>
              <a:rPr kumimoji="1" lang="en-US" altLang="zh-CN" sz="1323" i="1" dirty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EC26627-46E4-DB05-73D4-EC8B609F421C}"/>
              </a:ext>
            </a:extLst>
          </p:cNvPr>
          <p:cNvSpPr/>
          <p:nvPr/>
        </p:nvSpPr>
        <p:spPr>
          <a:xfrm>
            <a:off x="1145099" y="1739822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B35D07F-9EFD-D7F0-BCE0-165D760235F1}"/>
              </a:ext>
            </a:extLst>
          </p:cNvPr>
          <p:cNvSpPr txBox="1"/>
          <p:nvPr/>
        </p:nvSpPr>
        <p:spPr>
          <a:xfrm>
            <a:off x="8210967" y="2047506"/>
            <a:ext cx="2621757" cy="1042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2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72FD661-C14A-1A53-3AC5-3A9A41262CBF}"/>
              </a:ext>
            </a:extLst>
          </p:cNvPr>
          <p:cNvSpPr/>
          <p:nvPr/>
        </p:nvSpPr>
        <p:spPr>
          <a:xfrm>
            <a:off x="8210966" y="1739822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B12EED7-4F54-0686-F140-96B4D2FECF7A}"/>
              </a:ext>
            </a:extLst>
          </p:cNvPr>
          <p:cNvSpPr/>
          <p:nvPr/>
        </p:nvSpPr>
        <p:spPr>
          <a:xfrm>
            <a:off x="1145099" y="3634193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33FA5FD-3368-59B4-96E8-6420C988B266}"/>
              </a:ext>
            </a:extLst>
          </p:cNvPr>
          <p:cNvSpPr txBox="1"/>
          <p:nvPr/>
        </p:nvSpPr>
        <p:spPr>
          <a:xfrm>
            <a:off x="8210967" y="3941877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A482DA8-07DF-463E-5A8F-BA48D9FD3AC3}"/>
              </a:ext>
            </a:extLst>
          </p:cNvPr>
          <p:cNvSpPr/>
          <p:nvPr/>
        </p:nvSpPr>
        <p:spPr>
          <a:xfrm>
            <a:off x="8210966" y="3634193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92A095C-2582-B578-D7E9-582AB5289449}"/>
              </a:ext>
            </a:extLst>
          </p:cNvPr>
          <p:cNvSpPr txBox="1"/>
          <p:nvPr/>
        </p:nvSpPr>
        <p:spPr>
          <a:xfrm>
            <a:off x="1145099" y="4010870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41576BE-2484-FE05-91D1-5ED73BA5978F}"/>
              </a:ext>
            </a:extLst>
          </p:cNvPr>
          <p:cNvSpPr txBox="1"/>
          <p:nvPr/>
        </p:nvSpPr>
        <p:spPr>
          <a:xfrm>
            <a:off x="1160286" y="2061359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3733666975"/>
              </p:ext>
            </p:extLst>
          </p:nvPr>
        </p:nvGraphicFramePr>
        <p:xfrm>
          <a:off x="6898938" y="1631374"/>
          <a:ext cx="3746703" cy="2901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文本框 24"/>
          <p:cNvSpPr txBox="1"/>
          <p:nvPr/>
        </p:nvSpPr>
        <p:spPr>
          <a:xfrm>
            <a:off x="377728" y="172371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65483" y="679384"/>
            <a:ext cx="1167241" cy="262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323"/>
              </a:lnSpc>
            </a:pPr>
            <a:r>
              <a:rPr kumimoji="1" lang="en-US" altLang="zh-CN" sz="1323" i="1" dirty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9CEAEC7-AD65-3821-A70A-8020B1FF2C88}"/>
              </a:ext>
            </a:extLst>
          </p:cNvPr>
          <p:cNvSpPr/>
          <p:nvPr/>
        </p:nvSpPr>
        <p:spPr>
          <a:xfrm>
            <a:off x="1145099" y="1739822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54FD979-98CD-9D76-53B2-92B402FD21FA}"/>
              </a:ext>
            </a:extLst>
          </p:cNvPr>
          <p:cNvSpPr txBox="1"/>
          <p:nvPr/>
        </p:nvSpPr>
        <p:spPr>
          <a:xfrm>
            <a:off x="4011667" y="2047506"/>
            <a:ext cx="2621757" cy="1042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2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C754566-859A-FBA7-BCCC-3B2021D52339}"/>
              </a:ext>
            </a:extLst>
          </p:cNvPr>
          <p:cNvSpPr/>
          <p:nvPr/>
        </p:nvSpPr>
        <p:spPr>
          <a:xfrm>
            <a:off x="4011666" y="1739822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3830E4F-27CC-22A6-385B-D28D1E1FD64B}"/>
              </a:ext>
            </a:extLst>
          </p:cNvPr>
          <p:cNvSpPr/>
          <p:nvPr/>
        </p:nvSpPr>
        <p:spPr>
          <a:xfrm>
            <a:off x="1145099" y="3634193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7BE4159-1478-39EF-BBE5-A4A286A67EFF}"/>
              </a:ext>
            </a:extLst>
          </p:cNvPr>
          <p:cNvSpPr txBox="1"/>
          <p:nvPr/>
        </p:nvSpPr>
        <p:spPr>
          <a:xfrm>
            <a:off x="4011667" y="3941877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3CF1AAE-F095-FAE4-6F17-40993852070F}"/>
              </a:ext>
            </a:extLst>
          </p:cNvPr>
          <p:cNvSpPr/>
          <p:nvPr/>
        </p:nvSpPr>
        <p:spPr>
          <a:xfrm>
            <a:off x="4011666" y="3634193"/>
            <a:ext cx="1524776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87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587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587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044777C-B95D-DDDE-BB33-5CBEAAB77531}"/>
              </a:ext>
            </a:extLst>
          </p:cNvPr>
          <p:cNvSpPr txBox="1"/>
          <p:nvPr/>
        </p:nvSpPr>
        <p:spPr>
          <a:xfrm>
            <a:off x="1145099" y="4010870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98A4CF0-EBCC-CEB9-66A9-D960DB8CC336}"/>
              </a:ext>
            </a:extLst>
          </p:cNvPr>
          <p:cNvSpPr txBox="1"/>
          <p:nvPr/>
        </p:nvSpPr>
        <p:spPr>
          <a:xfrm>
            <a:off x="1160286" y="2061359"/>
            <a:ext cx="262175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52"/>
              </a:lnSpc>
            </a:pP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江苏达通电子技术有限公司前身是于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2011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4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月成立的上海东广通信科技有限公司和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2015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年</a:t>
            </a:r>
            <a:r>
              <a:rPr lang="en-US" altLang="zh-CN" sz="1323" dirty="0">
                <a:solidFill>
                  <a:srgbClr val="6C6E70"/>
                </a:solidFill>
                <a:ea typeface="兰亭黑-简 纤黑" charset="-122"/>
              </a:rPr>
              <a:t>7</a:t>
            </a:r>
            <a:r>
              <a:rPr lang="zh-CN" altLang="en-US" sz="1323" dirty="0">
                <a:solidFill>
                  <a:srgbClr val="6C6E70"/>
                </a:solidFill>
                <a:ea typeface="兰亭黑-简 纤黑" charset="-122"/>
              </a:rPr>
              <a:t>月成立的上海军友射频技术有限公司。</a:t>
            </a:r>
            <a:endParaRPr lang="zh-CN" altLang="en-US" sz="1323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7396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157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274332" y="1541592"/>
            <a:ext cx="9457181" cy="340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江苏达通电子技术有限公司前身是于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2011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月成立的上海东广通信科技有限公司和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2015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月成立的上海军友射频技术有限公司。公司为扩大产能，经南通市经济技术开发区管理委员会招商引资，于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2022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9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月迁入南通市技术开发区，一期生产场地面积约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10000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平方米，所属行业为高新技术类。</a:t>
            </a:r>
          </a:p>
          <a:p>
            <a:pPr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      公司是专业从事射频微波毫米波器件及系统、微波探测互连、 新材料及相关系统产品的技术研发、生产和销售的高新技术企业。在微波同轴电缆、射频探针、微波器件拥有独到的生产工艺、对微波材料应用上具有深厚认识。团队拥有多年丰富的行业研发、生产及应用经验，致力于打造国际一流，质量稳定可靠的微波探测互连产品，为国内外的军工及民品企业服务。</a:t>
            </a:r>
            <a:endParaRPr lang="en-US" altLang="zh-CN" sz="1852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D3F357-386C-ADD2-2FA9-8D3CCAC9C73F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61582" y="1604634"/>
            <a:ext cx="4619204" cy="340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江苏达通电子技术有限公司前身是于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2011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月成立的上海东广通信科技有限公司和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2015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月成立的上海军友射频技术有限公司。公司为扩大产能，经南通市经济技术开发区管理委员会招商引资，于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2022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9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月迁入南通市技术开发区，一期生产场地面积约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10000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平方米，所属行业为高新技术类。</a:t>
            </a:r>
          </a:p>
          <a:p>
            <a:pPr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      </a:t>
            </a:r>
            <a:endParaRPr lang="en-US" altLang="zh-CN" sz="1852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42117" y="1599242"/>
            <a:ext cx="4619204" cy="340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在微波同轴电缆、射频探针、微波器件拥有独到的生产工艺、对微波材料应用上具有深厚认识。团队拥有多年丰富的行业研发、生产及应用经验，致力于打造国际一流，质量稳定可靠的微波探测互连产品，为国内外的军工及民品企业服务。</a:t>
            </a:r>
            <a:endParaRPr lang="en-US" altLang="zh-CN" sz="1852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4627F2-A0EB-7554-2423-3F05B96A46AE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727701" y="1913488"/>
            <a:ext cx="5467350" cy="3031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在微波同轴电缆、射频探针、微波器件拥有独到的生产工艺、对微波材料应用上具有深厚认识。团队拥有多年丰富的行业研发、生产及应用经验，致力于打造国际一流，质量稳定可靠的微波探测互连产品，为国内外的军工及民品企业服务。 </a:t>
            </a:r>
          </a:p>
        </p:txBody>
      </p:sp>
      <p:sp>
        <p:nvSpPr>
          <p:cNvPr id="2" name="矩形 1"/>
          <p:cNvSpPr/>
          <p:nvPr/>
        </p:nvSpPr>
        <p:spPr>
          <a:xfrm>
            <a:off x="781050" y="1383776"/>
            <a:ext cx="3911599" cy="4333227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/>
          </a:p>
        </p:txBody>
      </p:sp>
      <p:sp>
        <p:nvSpPr>
          <p:cNvPr id="7" name="文本框 6"/>
          <p:cNvSpPr txBox="1"/>
          <p:nvPr/>
        </p:nvSpPr>
        <p:spPr>
          <a:xfrm>
            <a:off x="2328343" y="3286215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E5BD586-51F5-C01F-40A6-3C9B5B102459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45250" y="977900"/>
            <a:ext cx="5141113" cy="5327243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1" name="文本框 10"/>
          <p:cNvSpPr txBox="1"/>
          <p:nvPr/>
        </p:nvSpPr>
        <p:spPr>
          <a:xfrm>
            <a:off x="1424958" y="2196141"/>
            <a:ext cx="4597644" cy="3031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江苏达通电子技术有限公司前身是于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2011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月成立的上海东广通信科技有限公司和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2015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月成立的上海军友射频技术有限公司。公司为扩大产能，经南通市经济技术开发区管理委员会招商引资，于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2022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9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月迁入南通市技术开发区，一期生产场地面积约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10000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平方米，所属行业为高新技术类。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458081" y="2854160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098F199-4A58-155F-D144-DF0020E126AC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30336" y="965410"/>
            <a:ext cx="5191913" cy="2587599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1" name="文本框 10"/>
          <p:cNvSpPr txBox="1"/>
          <p:nvPr/>
        </p:nvSpPr>
        <p:spPr>
          <a:xfrm>
            <a:off x="939800" y="1650041"/>
            <a:ext cx="4620875" cy="340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公司是专业从事射频微波毫米波器件及系统、微波探测互连、 新材料及相关系统产品的技术研发、生产和销售的高新技术企业。在微波同轴电缆、射频探针、微波器件拥有独到的生产工艺、对微波材料应用上具有深厚认识。团队拥有多年丰富的行业研发、生产及应用经验，致力于打造国际一流，质量稳定可靠的微波探测互连产品，为国内外的军工及民品企业服务。 </a:t>
            </a:r>
          </a:p>
        </p:txBody>
      </p:sp>
      <p:sp>
        <p:nvSpPr>
          <p:cNvPr id="8" name="矩形 7"/>
          <p:cNvSpPr/>
          <p:nvPr/>
        </p:nvSpPr>
        <p:spPr>
          <a:xfrm>
            <a:off x="6430336" y="3665362"/>
            <a:ext cx="5191913" cy="2587599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9" name="文本框 8"/>
          <p:cNvSpPr txBox="1"/>
          <p:nvPr/>
        </p:nvSpPr>
        <p:spPr>
          <a:xfrm>
            <a:off x="8458081" y="2017256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58081" y="4694987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FBBB83E-71D2-D429-C357-31817E371888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3674" y="1238250"/>
            <a:ext cx="2571366" cy="5143093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1" name="文本框 10"/>
          <p:cNvSpPr txBox="1"/>
          <p:nvPr/>
        </p:nvSpPr>
        <p:spPr>
          <a:xfrm>
            <a:off x="1059227" y="1679606"/>
            <a:ext cx="4509723" cy="3031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江苏达通电子技术有限公司前身是于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2011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月成立的上海东广通信科技有限公司和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2015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月成立的上海军友射频技术有限公司。公司为扩大产能，经南通市经济技术开发区管理委员会招商引资，于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2022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9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月迁入南通市技术开发区，一期生产场地面积约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10000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平方米，所属行业为高新技术类。</a:t>
            </a:r>
          </a:p>
        </p:txBody>
      </p:sp>
      <p:sp>
        <p:nvSpPr>
          <p:cNvPr id="9" name="矩形 8"/>
          <p:cNvSpPr/>
          <p:nvPr/>
        </p:nvSpPr>
        <p:spPr>
          <a:xfrm>
            <a:off x="9097547" y="1238250"/>
            <a:ext cx="2571366" cy="5143093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8" name="文本框 7"/>
          <p:cNvSpPr txBox="1"/>
          <p:nvPr/>
        </p:nvSpPr>
        <p:spPr>
          <a:xfrm>
            <a:off x="7151154" y="2666768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61810" y="2666768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DCC230F-723E-7440-78FA-CEFBD49B120E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64626" y="891501"/>
            <a:ext cx="5285237" cy="174955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1" name="文本框 10"/>
          <p:cNvSpPr txBox="1"/>
          <p:nvPr/>
        </p:nvSpPr>
        <p:spPr>
          <a:xfrm>
            <a:off x="936008" y="2075491"/>
            <a:ext cx="4597644" cy="3031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910"/>
              </a:lnSpc>
            </a:pP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江苏达通电子技术有限公司前身是于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2011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月成立的上海东广通信科技有限公司和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2015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月成立的上海军友射频技术有限公司。公司为扩大产能，经南通市经济技术开发区管理委员会招商引资，于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2022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9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月迁入南通市技术开发区，一期生产场地面积约</a:t>
            </a:r>
            <a:r>
              <a:rPr lang="en-US" altLang="zh-CN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10000</a:t>
            </a:r>
            <a:r>
              <a:rPr lang="zh-CN" altLang="en-US" sz="1852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平方米，所属行业为高新技术类。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458081" y="1123629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64626" y="4723189"/>
            <a:ext cx="5285237" cy="174955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4" name="文本框 13"/>
          <p:cNvSpPr txBox="1"/>
          <p:nvPr/>
        </p:nvSpPr>
        <p:spPr>
          <a:xfrm>
            <a:off x="8458081" y="5171216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64626" y="2803190"/>
            <a:ext cx="5285237" cy="174955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81" dirty="0"/>
          </a:p>
        </p:txBody>
      </p:sp>
      <p:sp>
        <p:nvSpPr>
          <p:cNvPr id="16" name="文本框 15"/>
          <p:cNvSpPr txBox="1"/>
          <p:nvPr/>
        </p:nvSpPr>
        <p:spPr>
          <a:xfrm>
            <a:off x="8458081" y="3143267"/>
            <a:ext cx="1136425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3439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35889DE-2C9D-0086-E641-BE577D5A1D81}"/>
              </a:ext>
            </a:extLst>
          </p:cNvPr>
          <p:cNvSpPr txBox="1"/>
          <p:nvPr/>
        </p:nvSpPr>
        <p:spPr>
          <a:xfrm>
            <a:off x="381655" y="151034"/>
            <a:ext cx="44540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39"/>
              </a:lnSpc>
            </a:pPr>
            <a:r>
              <a:rPr kumimoji="1" lang="zh-CN" altLang="en-US" sz="3439" dirty="0">
                <a:solidFill>
                  <a:srgbClr val="0252DB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3439" dirty="0">
              <a:solidFill>
                <a:srgbClr val="0252DB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1236</Words>
  <Application>Microsoft Office PowerPoint</Application>
  <PresentationFormat>宽屏</PresentationFormat>
  <Paragraphs>75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Geometria</vt:lpstr>
      <vt:lpstr>Geometria-Italic</vt:lpstr>
      <vt:lpstr>Gotham Rounded Book</vt:lpstr>
      <vt:lpstr>等线</vt:lpstr>
      <vt:lpstr>等线 Light</vt:lpstr>
      <vt:lpstr>兰亭黑-简 纤黑</vt:lpstr>
      <vt:lpstr>兰亭黑-简 中黑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Bruce Lee</dc:creator>
  <cp:lastModifiedBy>Bruce Lee</cp:lastModifiedBy>
  <cp:revision>13</cp:revision>
  <dcterms:created xsi:type="dcterms:W3CDTF">2023-10-08T05:25:01Z</dcterms:created>
  <dcterms:modified xsi:type="dcterms:W3CDTF">2023-10-10T06:01:02Z</dcterms:modified>
</cp:coreProperties>
</file>